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0-05-27T08:09:39.0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829 198 0,'-33'33'15,"132"99"1,-99-66-16,99 33 16,-99-33-16,99 33 0,0 33 15,33 0 1,66 99-16,-33-34 15,0 1-15,0 0 16,-99-132-16,132 66 16,-66 66-16,0-66 15,-34-33-15,100 66 16,-99-66-16,-66-66 16,0 0-1</inkml:trace>
  <inkml:trace contextRef="#ctx0" brushRef="#br0" timeOffset="672">38 2177 0,'33'0'32,"98"0"-32,1-132 0,33 66 15,-66 33-15,66-66 16,33-33-16,33-66 16,33 66-1,-33 1-15,33-34 16,0 33-16,-33 33 15,-1 33-15,-164 0 16,-33 66-16,33-33 16,-33-33-16,99-33 15,-99 99-15,0-66 16,33 33-16,-33 0 16,33 0-16,33-33 15,-66 66-15,99-99 0,-99 66 16,0 33-1,0 0 79,-66-33-94</inkml:trace>
  <inkml:trace contextRef="#ctx0" brushRef="#br0" timeOffset="1568">664 0 0,'-66'0'16,"66"33"-16,-33 33 16,0 0-16,-33 0 15,0 0-15,33 33 16,-33 33-16,33-66 15,-66 66-15,99 0 16,-33-33-16,-32 0 16,-1 33-16,66-34 15,0 1-15,0 33 16,0-33-16,0-33 16,0 66-16,0 33 15,98-99-15,-65 33 16,165 33-16,-99-99 15,66 66-15,-66-66 16,66 0 0,33 66-16,-33-33 15,-66-33-15,33 0 16,33 33-16,0-66 16,-33 0-16,33 0 15,33 0-15,-33 0 16,32 0-16,34-33 15,-66-33-15,33 0 16,-33-33-16,0 0 16,-66-33-16,33 33 15,-66-33-15,0 0 16,0-33-16,-33 33 16,-33 0-16,0 0 15,0-32 1,0 98-16,-33-33 15,0 0-15,0 33 16,0 0-16,0 0 16,-33 0-16,-33-66 15,33 99-15,33-33 16,0 0-16,0 66 16,-66-33-16,0 33 15,0 0-15,0 0 16,-231 0-1,231 0-15,-65 33 16,-133 33-16,33 0 16,-66-33-16,66 0 15,33 66-15,99-66 16,66 0-16,33-33 16,0 33-1,33 0-15,0 33 16,0 0-1</inkml:trace>
  <inkml:trace contextRef="#ctx0" brushRef="#br0" timeOffset="2921">1159 4255 0,'0'-33'78,"66"-66"-62,66-33-16,33-33 15,-99 100-15,66-67 16,-66 99-16,0 33 16,0-33-16,-33 33 15,0-66-15,0 66 16,33 0-1,0 0 1,-33 33-16,-33 33 16,66 33-16,-66-66 15,0 98-15,0-65 16,0 33-16,0 66 16,0-66-16,0 66 15,-33-33-15,-33-33 16,33-66-16,-66 99 15,33-99-15,33 33 16,-33-33-16,33 33 16,0-66-16,33-33 78,0-33-63,66 33-15,33-66 16,-33 33-16,33 66 16,0 0-16,0 0 15,-66 0-15,66 0 16,-33 0 0,65 0-16,-65 0 15,66 99-15,0 99 16,-99-99-16,33 33 15,-66-33-15,66 0 16,-66 0-16,0-66 16,0 33-16,0 33 15,0-66 1,0 0-16,-33 0 16,-33 66-16,-66-66 15,-33 33-15,-32 0 16,32-66-16,66 0 15,-33 0-15,-66 0 16,-33 0 0,33 0-16,-33 0 15,-33 0-15,99 0 16,99 0-16,66-33 62,33-33-46,-33 33-16,66 33 16,-66-33 15,165-33 0,0 66-31</inkml:trace>
  <inkml:trace contextRef="#ctx0" brushRef="#br0" timeOffset="4693">3798 4717 0,'0'-33'109,"-66"0"-93,33 33-16,33-33 0,-66 33 15,33 0 16,-33 0-15,33 0 0,-33 33-1,0 33-15,66-33 16,-33 0-16,33 33 16,0-33-16,0 66 15,0-66 1,0 0-16,0 33 15,0 33-15,0-33 16,0 33-16,0-33 16,0-33-16,0 33 15,33 0-15,0-33 16,33-33 0,-33 0 15,0 0-31,0 0 15,0 0-15,66-33 16,-66-66-16,-33 0 16,66-99-1,0 33-15,-66 99 16,0-33-16,0 0 16,0-33-16,0-33 15,0 99-15,0-33 16,0 33-16,0 99 78,66 0-78,-66 33 16,0 66-16,0 0 15,33 33-15,33-33 16,0 33-16,-33-99 15,0 33-15,0-33 16,-33 0-16,33-66 16,33 33-1,33-33 48,-33 0-48,-33-99-15,33-33 16,-66 0-16,66 0 16,-66-66-16,0 132 15,0-33-15,0-33 16,0-33-16,0 99 16,0-33-16,0 66 31,33 0 78,-33 0-93,33 33-1,0 0-15,33 0 16,66 0-16,-66 66 16,0-33-16,0 33 15,-66-33-15,98 66 16,-98-66-16,33 0 16,-33 33-1,0-33-15,0 0 16,0 0-16,0 33 15,0-33-15,0 0 16,0 33-16,-33-66 16,0 33-16,1 0 15,32 33 1,-33-66 0,33 33-1,0 0 1,33-33 31,65 0-47,-32-33 15,33-33 1,-99 33-16,33 0 16,99-66-16,-99 33 15,-33 33 1,0-33-16</inkml:trace>
  <inkml:trace contextRef="#ctx0" brushRef="#br0" timeOffset="5076">5579 3695 0,'0'131'31,"66"34"-31,0-66 15,0 33-15,-66-33 16,33-33-16,-33 0 0,0 33 16,33-66-16,33 0 15</inkml:trace>
  <inkml:trace contextRef="#ctx0" brushRef="#br0" timeOffset="5485">5151 3728 0,'32'-99'0,"34"99"16,66-33-16,66-99 15,-33 66-15,0 0 16,-66 0-16,-66 66 16,33 0-16,-33-99 15</inkml:trace>
  <inkml:trace contextRef="#ctx0" brushRef="#br0" timeOffset="6213">6107 3892 0,'66'0'15,"-33"-33"1,33-65 0,-33 32-16,33 33 0,-33-33 15,-33 0 1,0 0-16,0 33 15,0 0-15,0-33 16,0 33 0,0 0-16,0 0 15,0-33 17,-66 66 14,0 0-30,33 66-16,-33 0 16,66 0-16,-66 33 15,66-33-15,-33 0 16,33 0-16,0 33 16,0 32-16,0-98 15,0 33-15,0-33 16,66 0-1,-33 0 1,0 0-16,0 0 16,0-33-16,33 66 15,0-66-15,-66 33 16,66-33 15,0 0-31,33 0 16,-33 0-16,-33-99 15,-33 0-15,0 0 16</inkml:trace>
  <inkml:trace contextRef="#ctx0" brushRef="#br0" timeOffset="6652">6470 3167 0,'0'132'0,"66"-66"16,-33 0 0,33 33-16,-33 0 0,33 33 15,-33-99-15,33 65 16,-66-32-16,66 0 16,-33 0-16,33 33 15,-66-33-15,33 33 0,0-33 16,-33-99 78</inkml:trace>
  <inkml:trace contextRef="#ctx0" brushRef="#br0" timeOffset="7064">6800 3464 0,'99'0'16,"-66"0"0,66-66-1,-66 66-15,-33-33 16,66 0-16,-33 33 15,0 0-15,0 0 32,0-33-32,-33 0 62</inkml:trace>
  <inkml:trace contextRef="#ctx0" brushRef="#br0" timeOffset="7485">7097 2507 0,'33'99'0,"-33"-66"16,132 165-16,0-33 15,-99-99-15,66 66 0,-99-99 16,33 66-16,-33-33 16,66 33-1,-33-66-15,0 132 16,-1-165-16,-32 33 31,0 0-15,0-66 31</inkml:trace>
  <inkml:trace contextRef="#ctx0" brushRef="#br0" timeOffset="8377">7526 2276 0,'0'33'16,"0"0"-16,0 66 15,0 0-15,0 0 16,0 0-16,0 0 15,0 0-15,0 0 16,0-33-16,0 33 16,0-66-16,33 33 15,33-33 17,0-33-17,-66 33-15,32-33 16,1 0-1,0 0 1,0 0 15,33 0-15,0-132-16,-33 66 16,66-132-1,-66 132-15,0 33 16,-33-66-16,0 33 0,0-33 15,0 0-15,0 66 16,0-99 0,0 66-16,0 0 15,0 0-15,0 0 16,0-33-16,0 66 31,-33-33-31,0 33 16,0 0-1,-33 33-15,33 0 16,-66 0-16,66 0 16,0 0-16,-33 0 15,1 0-15,32 66 16,-33 132-16,66-33 16,0-33-16,0 33 15,0-66-15,0-66 16,0 0-1,0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74e4b3dd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74e4b3dd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874e4b3ddb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74e4b3dd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74e4b3dd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874e4b3ddb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5e7ba11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5e7ba11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85e7ba1197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5e7ba11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5e7ba11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85e7ba119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5e7ba11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5e7ba11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85e7ba1197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5e7ba11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5e7ba119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85e7ba119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74e4b3dd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874e4b3dd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874e4b3dd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74e4b3dd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74e4b3dd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874e4b3ddb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2E5">
                <a:alpha val="1568"/>
              </a:srgbClr>
            </a:gs>
            <a:gs pos="100000">
              <a:srgbClr val="DDEAF6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177206" y="4555131"/>
            <a:ext cx="1727573" cy="483040"/>
            <a:chOff x="107414" y="4557831"/>
            <a:chExt cx="2303783" cy="644525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414" y="4557831"/>
              <a:ext cx="428625" cy="506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 txBox="1"/>
            <p:nvPr/>
          </p:nvSpPr>
          <p:spPr>
            <a:xfrm>
              <a:off x="536038" y="4617152"/>
              <a:ext cx="1875159" cy="585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Московский государственный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ru-RU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технический</a:t>
              </a: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университет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5"/>
                <a:buFont typeface="Arial"/>
                <a:buNone/>
              </a:pPr>
              <a:r>
                <a:rPr lang="ru-RU" sz="6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им. Н.Э. Баумана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2514600"/>
          </a:xfrm>
          <a:prstGeom prst="rect">
            <a:avLst/>
          </a:prstGeom>
          <a:noFill/>
          <a:ln>
            <a:noFill/>
          </a:ln>
          <a:effectLst>
            <a:outerShdw dist="76199" dir="2700000" algn="ctr" rotWithShape="0">
              <a:srgbClr val="808080">
                <a:alpha val="74509"/>
              </a:srgbClr>
            </a:outerShdw>
          </a:effectLst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1075" y="4529138"/>
            <a:ext cx="614363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966263" y="4634225"/>
            <a:ext cx="1460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Кафедра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ru-RU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«Инженерная графика»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503584" y="2805181"/>
            <a:ext cx="8595390" cy="157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Группа ИУ6-22Б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Люляев Иван Александрович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>
                <a:latin typeface="Arial"/>
                <a:ea typeface="Arial"/>
                <a:cs typeface="Arial"/>
                <a:sym typeface="Arial"/>
              </a:rPr>
              <a:t>Компьютерная графика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6221896" y="4399000"/>
            <a:ext cx="287707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преподаватель: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Хуснетдинов Т.Р._____</a:t>
            </a:r>
            <a:endParaRPr sz="14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958BECF7-BDFA-4E79-848D-3620C8529827}"/>
                  </a:ext>
                </a:extLst>
              </p14:cNvPr>
              <p14:cNvContentPartPr/>
              <p14:nvPr/>
            </p14:nvContentPartPr>
            <p14:xfrm>
              <a:off x="6672301" y="795647"/>
              <a:ext cx="2949480" cy="222984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958BECF7-BDFA-4E79-848D-3620C85298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3301" y="786647"/>
                <a:ext cx="2967120" cy="224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-1" y="258963"/>
            <a:ext cx="21270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Шар,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Лабораторная работа, недочеты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399" y="152400"/>
            <a:ext cx="6712203" cy="4746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-1" y="258963"/>
            <a:ext cx="21269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Шар,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Лабораторная работа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04.03.20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374" y="152400"/>
            <a:ext cx="6287979" cy="44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-1" y="258963"/>
            <a:ext cx="18221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Шар,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условие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04.03.20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474" y="152400"/>
            <a:ext cx="52785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-1" y="258963"/>
            <a:ext cx="21270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Шар,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Домашняя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работа, недочеты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399" y="152400"/>
            <a:ext cx="6712203" cy="4746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-1" y="258963"/>
            <a:ext cx="18221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Шар,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04.03.20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74" y="152400"/>
            <a:ext cx="6287979" cy="44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-1" y="258963"/>
            <a:ext cx="2226366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Основание,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Лабораторная работа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13</a:t>
            </a: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.05.20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65" y="152400"/>
            <a:ext cx="6287979" cy="44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-1" y="258963"/>
            <a:ext cx="18221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Основание,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условие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27</a:t>
            </a: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.05.20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474" y="152400"/>
            <a:ext cx="388508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-1" y="258963"/>
            <a:ext cx="18222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Основание,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недочеты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99" y="152400"/>
            <a:ext cx="684562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-1" y="258963"/>
            <a:ext cx="18222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Основание,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недочеты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99" y="152400"/>
            <a:ext cx="68436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1" y="258963"/>
            <a:ext cx="18221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Основание,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27</a:t>
            </a: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.05.20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74" y="152400"/>
            <a:ext cx="6287979" cy="44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702364" y="1498041"/>
            <a:ext cx="2676940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Аудиторная л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абораторная работа «призма» была сдана лично преподавателю в университете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18.02.20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>
            <a:off x="-1" y="258963"/>
            <a:ext cx="2120349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Вал,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Лабораторная работа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13.05.20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748" y="152400"/>
            <a:ext cx="6287979" cy="44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-1" y="258963"/>
            <a:ext cx="18221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Вал,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условие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27</a:t>
            </a: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.05.20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124" y="152400"/>
            <a:ext cx="4470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-1" y="258963"/>
            <a:ext cx="18222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Вал,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недочеты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99" y="152400"/>
            <a:ext cx="684562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-1" y="258963"/>
            <a:ext cx="18222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Вал,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недочеты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99" y="152400"/>
            <a:ext cx="6843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-1" y="258963"/>
            <a:ext cx="18222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Вал,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27</a:t>
            </a: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.05.20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99" y="152400"/>
            <a:ext cx="6287979" cy="44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-1" y="258963"/>
            <a:ext cx="18221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Призма,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условие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04.03.20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686" y="152400"/>
            <a:ext cx="31926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-1" y="258963"/>
            <a:ext cx="18221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Призма,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</a:t>
            </a:r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04.03.20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74" y="152400"/>
            <a:ext cx="6290028" cy="444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-1" y="258963"/>
            <a:ext cx="22065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Пирамида,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Лабораторная работа,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недочеты</a:t>
            </a:r>
            <a:endParaRPr/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49" y="160375"/>
            <a:ext cx="6632700" cy="4688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-1" y="258963"/>
            <a:ext cx="2206488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Пирамида,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Лабораторная работа</a:t>
            </a:r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04.03.20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087" y="136450"/>
            <a:ext cx="6287979" cy="44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-1" y="258963"/>
            <a:ext cx="18221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Пирамида,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условие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04.03.20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411" y="152400"/>
            <a:ext cx="32873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-1" y="258963"/>
            <a:ext cx="18222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Пирамида,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работа, недочеты</a:t>
            </a:r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99" y="152400"/>
            <a:ext cx="68483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-1" y="258963"/>
            <a:ext cx="1822175" cy="10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Пирамида,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Домашняя работа</a:t>
            </a: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7809445" y="4750971"/>
            <a:ext cx="1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04.03.20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74" y="152400"/>
            <a:ext cx="6287979" cy="44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Экран (16:9)</PresentationFormat>
  <Paragraphs>86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7" baseType="lpstr">
      <vt:lpstr>Arial</vt:lpstr>
      <vt:lpstr>Calibri</vt:lpstr>
      <vt:lpstr>1_Тема Office</vt:lpstr>
      <vt:lpstr>Группа ИУ6-22Б Люляев Иван Александрович Компьютерная графика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Группа ИУ6-22Б Люляев Иван Александрович Компьютерная графика</dc:title>
  <dc:creator>Eugen Chakheev</dc:creator>
  <cp:lastModifiedBy>Timur Khusnetdinov</cp:lastModifiedBy>
  <cp:revision>3</cp:revision>
  <dcterms:modified xsi:type="dcterms:W3CDTF">2020-05-27T08:10:03Z</dcterms:modified>
</cp:coreProperties>
</file>